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6356DB-FB89-47EC-8A0E-DDDAB40158EF}" type="datetimeFigureOut">
              <a:rPr lang="id-ID" smtClean="0"/>
              <a:t>07/08/2020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C4F33B-D5F5-42BF-A375-0540FE1C92A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assist.de/bewerben/vorab-informieren/studienkolleg/" TargetMode="External"/><Relationship Id="rId2" Type="http://schemas.openxmlformats.org/officeDocument/2006/relationships/hyperlink" Target="https://www.dw.com/id/langkah-langkah-mempersiapkan-studienkolleg-mandiri-tanpa-agen/a-4455621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Langkah- langkah mempersiapkan kuliah s1 di jerman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oleh : 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Anggy pradita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Jerman I’am Coming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Terjemahkan dokumen penting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Hasil Ujian Nasional</a:t>
            </a:r>
          </a:p>
          <a:p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Ijazah SMA</a:t>
            </a:r>
          </a:p>
          <a:p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Raport  kelas XII semester 1 dan 2</a:t>
            </a:r>
          </a:p>
          <a:p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Membuka </a:t>
            </a:r>
            <a:r>
              <a:rPr lang="de-DE" i="1" dirty="0" smtClean="0"/>
              <a:t>Sperrkonto</a:t>
            </a:r>
            <a:r>
              <a:rPr lang="de-DE" dirty="0" smtClean="0"/>
              <a:t> di Deutsche Bank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Sperrkonto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adalah rekening dengan jumlah uang tertentu sebagai jaminan utk bisa berkuliah di jerman, yg bisa diambil dalam jumlah tertentu</a:t>
            </a:r>
          </a:p>
          <a:p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ie-eröffnet-man-ein-Sperrkonto-in-Deutsch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357562"/>
            <a:ext cx="5429256" cy="285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Membuka </a:t>
            </a:r>
            <a:r>
              <a:rPr lang="de-DE" i="1" dirty="0" smtClean="0"/>
              <a:t>Sperrkonto</a:t>
            </a:r>
            <a:r>
              <a:rPr lang="de-DE" dirty="0" smtClean="0"/>
              <a:t> di Deutsche Bank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8194576" cy="4829196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Per juni 2018 calon mahasiswa wajib memiliki uang sejumlah 8640 Euro sebagai jaminan berkuliah di Jerman </a:t>
            </a:r>
          </a:p>
          <a:p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Yg dapat diambil maksimal sejumlah 720 euro dalam sebulan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8-tipps-geld-spa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71876"/>
            <a:ext cx="4357718" cy="266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</a:t>
            </a:r>
            <a:r>
              <a:rPr lang="id-ID" dirty="0" smtClean="0"/>
              <a:t>engajuan Visa Studi</a:t>
            </a:r>
            <a:endParaRPr lang="id-ID" dirty="0"/>
          </a:p>
        </p:txBody>
      </p:sp>
      <p:pic>
        <p:nvPicPr>
          <p:cNvPr id="5" name="Content Placeholder 4" descr="eb4826554cb51d8e7c17baaf9590296f--travelling-tips-traveli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57884" y="1928802"/>
            <a:ext cx="2498016" cy="4357718"/>
          </a:xfrm>
        </p:spPr>
      </p:pic>
      <p:pic>
        <p:nvPicPr>
          <p:cNvPr id="6" name="Picture 5" descr="v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42862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Pengajuan Visa Studi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Dokumen yg sudah di terjemahkan oleh penerjemah tersumpah</a:t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Motivation letter dan CV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Bukti Sperrkonto di Bank Jerman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Zulassung( surat penerimaan)/Einladung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untuk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Aufnahmepr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üfung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dari Studienkolleg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di Jerman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Pengajuan Visa Studi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Informasi lengkap mengenai dfokumen apa saja yang harus dilampirkan, dapat dilihat di situs Kedutaan Besar Jerman di Jakarta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Penutup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Sekian dan semoga bermanfaat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id-ID" dirty="0"/>
          </a:p>
        </p:txBody>
      </p:sp>
      <p:pic>
        <p:nvPicPr>
          <p:cNvPr id="4" name="Picture 3" descr="danke.5396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428868"/>
            <a:ext cx="594360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https://www.dw.com/id/langkah-langkah-mempersiapkan-studienkolleg-mandiri-tanpa-agen/a-44556212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[Online,08.08.2020]</a:t>
            </a:r>
          </a:p>
          <a:p>
            <a:endParaRPr lang="en-US" sz="2400" dirty="0" smtClean="0"/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https://www.uni-assist.de/bewerben/vorab-informieren/studienkolleg/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Kursus Bahasa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Studienkolleg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Tentukan Jurusan Studi 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Motivation letter dan CV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Tes Bahasa Jerman 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Mencari tempat Tinggal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Melamar Studienkolleg/Universitas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Terjemahkan Dokumen-dokumen penting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Buka 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Sperrkonto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di Deutsche Bank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Pengajuan Visa Studi</a:t>
            </a:r>
          </a:p>
          <a:p>
            <a:pPr>
              <a:buNone/>
            </a:pPr>
            <a:endParaRPr lang="id-ID" dirty="0" smtClean="0"/>
          </a:p>
          <a:p>
            <a:pPr>
              <a:buFont typeface="Arial" pitchFamily="34" charset="0"/>
              <a:buChar char="•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Kursus Bahasa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/>
          <a:lstStyle/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2-1 tahun sebelum 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Jerman </a:t>
            </a:r>
          </a:p>
          <a:p>
            <a:pPr>
              <a:buNone/>
            </a:pP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Kursus bahasa Jerman level A1( dasar) sampai B1 (menengah)</a:t>
            </a:r>
          </a:p>
          <a:p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 smtClean="0"/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4" name="Picture 3" descr="studio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786190"/>
            <a:ext cx="5667375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Studienkolleg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72560" cy="5257800"/>
          </a:xfrm>
        </p:spPr>
        <p:txBody>
          <a:bodyPr/>
          <a:lstStyle/>
          <a:p>
            <a:pPr algn="just">
              <a:buNone/>
            </a:pPr>
            <a:r>
              <a:rPr lang="id-ID" dirty="0" smtClean="0"/>
              <a:t>  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Studienkolleg adalah institusi pendidikan sebelum masuk universitas untuk mempersiapkan siswa dari luar jerman yg ijazah SMA-nya tidak setara dengan ijazah SMA (Abitur) di jerman </a:t>
            </a:r>
          </a:p>
          <a:p>
            <a:pPr algn="just">
              <a:buNone/>
            </a:pPr>
            <a:endParaRPr lang="id-ID" dirty="0"/>
          </a:p>
        </p:txBody>
      </p:sp>
      <p:pic>
        <p:nvPicPr>
          <p:cNvPr id="6" name="Picture 5" descr="csm_Logo-SSN_web_f75d88b6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00438"/>
            <a:ext cx="1785950" cy="2748379"/>
          </a:xfrm>
          <a:prstGeom prst="rect">
            <a:avLst/>
          </a:prstGeom>
        </p:spPr>
      </p:pic>
      <p:pic>
        <p:nvPicPr>
          <p:cNvPr id="7" name="Picture 6" descr="Studienkolleg-Nordhaus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500438"/>
            <a:ext cx="4175132" cy="278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Tentukan Jurusan Studi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643998" cy="5072098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1-6 bulan sebelum ke Jerman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M-Kurs : Untuk jurusan studi  kedokteran, farmasi, biologi</a:t>
            </a:r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T-Kurs : Untuk jurusan studi matematika, ilmu pengetahuan alam dan teknik</a:t>
            </a:r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W-Kurs :Untuk jurusan studi ekonomi </a:t>
            </a:r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G-Kurs : Untuk studi ilmu pengetahuan  sosial dan budaya</a:t>
            </a:r>
          </a:p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S-Kurs : untuk studi ilmu bahasa </a:t>
            </a:r>
          </a:p>
          <a:p>
            <a:pPr>
              <a:buNone/>
            </a:pP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Motivation letter dan CV</a:t>
            </a:r>
            <a:endParaRPr lang="id-ID" dirty="0"/>
          </a:p>
        </p:txBody>
      </p:sp>
      <p:pic>
        <p:nvPicPr>
          <p:cNvPr id="4" name="Content Placeholder 3" descr="study_abroad_letter_of_intent_example_by_documentstudyabroad_datm24e-p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1" y="1785926"/>
            <a:ext cx="2876808" cy="4071966"/>
          </a:xfrm>
        </p:spPr>
      </p:pic>
      <p:pic>
        <p:nvPicPr>
          <p:cNvPr id="5" name="Picture 4" descr="231648971dd2191e3c835a885ae893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14488"/>
            <a:ext cx="2990913" cy="423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Tes Bahasa Jerman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Tes bahasa jerman level B1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4" name="Picture 3" descr="Goethe-Institut_Logo_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61" y="3286124"/>
            <a:ext cx="4381498" cy="2075447"/>
          </a:xfrm>
          <a:prstGeom prst="rect">
            <a:avLst/>
          </a:prstGeom>
        </p:spPr>
      </p:pic>
      <p:pic>
        <p:nvPicPr>
          <p:cNvPr id="5" name="Picture 4" descr="certificate_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428868"/>
            <a:ext cx="2857502" cy="3810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Mencari Tempat tinggal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Studentenwohnheim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Wohngemeinschaft/WG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Apartement</a:t>
            </a:r>
          </a:p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000372"/>
            <a:ext cx="4429156" cy="3161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Mendaftar Studienkolleg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Aktif mencari informasi dari uni assist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Aktif mencari tahu/ mengontak tempat Studienkolleg yg dituju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Aufnahmepr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üfung di Jerman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</TotalTime>
  <Words>304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Langkah- langkah mempersiapkan kuliah s1 di jerman  oleh :   Anggy pradita</vt:lpstr>
      <vt:lpstr>Struktur</vt:lpstr>
      <vt:lpstr>Kursus Bahasa</vt:lpstr>
      <vt:lpstr>Studienkolleg</vt:lpstr>
      <vt:lpstr>Tentukan Jurusan Studi</vt:lpstr>
      <vt:lpstr>Motivation letter dan CV</vt:lpstr>
      <vt:lpstr>Tes Bahasa Jerman</vt:lpstr>
      <vt:lpstr>Mencari Tempat tinggal</vt:lpstr>
      <vt:lpstr>Mendaftar Studienkolleg</vt:lpstr>
      <vt:lpstr>Terjemahkan dokumen penting </vt:lpstr>
      <vt:lpstr>Membuka Sperrkonto di Deutsche Bank</vt:lpstr>
      <vt:lpstr>Membuka Sperrkonto di Deutsche Bank</vt:lpstr>
      <vt:lpstr>Pengajuan Visa Studi</vt:lpstr>
      <vt:lpstr>Pengajuan Visa Studi</vt:lpstr>
      <vt:lpstr>Pengajuan Visa Studi</vt:lpstr>
      <vt:lpstr>Penutup </vt:lpstr>
      <vt:lpstr>Sumber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Langkah- langkah mempersiapkan kuliah s1 di jerman  oleh :   Anggy pradita</dc:title>
  <dc:creator>Asus</dc:creator>
  <cp:lastModifiedBy>Asus</cp:lastModifiedBy>
  <cp:revision>16</cp:revision>
  <dcterms:created xsi:type="dcterms:W3CDTF">2020-08-07T21:07:01Z</dcterms:created>
  <dcterms:modified xsi:type="dcterms:W3CDTF">2020-08-08T00:07:12Z</dcterms:modified>
</cp:coreProperties>
</file>